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3"/>
    <p:sldId id="258" r:id="rId4"/>
    <p:sldId id="259" r:id="rId5"/>
    <p:sldId id="261" r:id="rId6"/>
    <p:sldId id="262" r:id="rId7"/>
    <p:sldId id="263" r:id="rId8"/>
    <p:sldId id="273" r:id="rId9"/>
    <p:sldId id="264" r:id="rId10"/>
    <p:sldId id="265" r:id="rId11"/>
    <p:sldId id="267" r:id="rId12"/>
    <p:sldId id="269" r:id="rId13"/>
    <p:sldId id="270" r:id="rId14"/>
    <p:sldId id="271" r:id="rId15"/>
    <p:sldId id="272" r:id="rId16"/>
    <p:sldId id="266" r:id="rId17"/>
  </p:sldIdLst>
  <p:sldSz cx="12192000" cy="6858000"/>
  <p:notesSz cx="6858000" cy="9144000"/>
  <p:embeddedFontLst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025" y="668020"/>
            <a:ext cx="10993755" cy="431165"/>
          </a:xfrm>
        </p:spPr>
        <p:txBody>
          <a:bodyPr>
            <a:normAutofit fontScale="90000"/>
          </a:bodyPr>
          <a:lstStyle/>
          <a:p>
            <a:r>
              <a:rPr lang="en-GB" sz="3600"/>
              <a:t>Student </a:t>
            </a:r>
            <a:r>
              <a:rPr lang="en-GB"/>
              <a:t>Details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025" y="934720"/>
            <a:ext cx="10993755" cy="2346960"/>
          </a:xfrm>
        </p:spPr>
        <p:txBody>
          <a:bodyPr>
            <a:normAutofit fontScale="25000"/>
          </a:bodyPr>
          <a:lstStyle/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name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 </a:t>
            </a:r>
            <a:r>
              <a:rPr lang="en-US" alt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sagar v</a:t>
            </a:r>
            <a:endParaRPr lang="en-GB" sz="5200" b="1" cap="non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RRN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2200716012</a:t>
            </a:r>
            <a:r>
              <a:rPr lang="en-US" alt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12</a:t>
            </a:r>
            <a:endParaRPr lang="en-GB" sz="5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SKILLBUILD EMAIL-</a:t>
            </a:r>
            <a:r>
              <a:rPr lang="en-GB" sz="5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iD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GB" sz="5200" cap="none" dirty="0">
                <a:solidFill>
                  <a:schemeClr val="tx1"/>
                </a:solidFill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imsagar017@gmail.com</a:t>
            </a:r>
            <a:endParaRPr lang="en-US" altLang="en-GB" sz="5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SKILLBUILD UNDER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 </a:t>
            </a:r>
            <a:r>
              <a:rPr lang="en-GB" sz="5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dgt</a:t>
            </a:r>
            <a:endParaRPr lang="en-GB" sz="5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College name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GB" sz="5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  s  abdur</a:t>
            </a:r>
            <a:r>
              <a:rPr lang="en-IN" alt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altLang="en-GB" sz="5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rahman</a:t>
            </a:r>
            <a:r>
              <a:rPr lang="en-IN" alt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crescent institute of science and technology </a:t>
            </a:r>
            <a:endParaRPr lang="en-GB" sz="5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College state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GB" sz="5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Tamil </a:t>
            </a:r>
            <a:r>
              <a:rPr lang="en-GB" sz="5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nadu</a:t>
            </a:r>
            <a:endParaRPr lang="en-GB" sz="5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AICTE INTERNSHIP STUDENT REGISTRATION ID </a:t>
            </a:r>
            <a:r>
              <a:rPr lang="en-US" alt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GB" sz="5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IN" sz="520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/>
                <a:sym typeface="+mn-ea"/>
              </a:rPr>
              <a:t>STU666d367655ff81718433398</a:t>
            </a:r>
            <a:endParaRPr lang="en-IN" sz="5200" dirty="0">
              <a:solidFill>
                <a:srgbClr val="333333"/>
              </a:solidFill>
              <a:effectLst/>
              <a:highlight>
                <a:srgbClr val="FFFFFF"/>
              </a:highlight>
              <a:latin typeface="Helvetica Neue" panose="02000503000000020004"/>
              <a:sym typeface="+mn-ea"/>
            </a:endParaRPr>
          </a:p>
        </p:txBody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6405" y="3281045"/>
            <a:ext cx="11260455" cy="3157855"/>
          </a:xfrm>
          <a:prstGeom prst="rect">
            <a:avLst/>
          </a:prstGeom>
        </p:spPr>
      </p:pic>
      <p:pic>
        <p:nvPicPr>
          <p:cNvPr id="4" name="Picture 3" descr="2200716012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3335" y="563245"/>
            <a:ext cx="1980565" cy="2641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GB"/>
              <a:t>Results</a:t>
            </a:r>
            <a:endParaRPr lang="en-US"/>
          </a:p>
        </p:txBody>
      </p:sp>
      <p:pic>
        <p:nvPicPr>
          <p:cNvPr id="6" name="Content Placeholder 5" descr="Screenshot 2024-07-28 at 9.26.35 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8820" y="1530985"/>
            <a:ext cx="7689215" cy="48907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4-07-28 at 9.26.57 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1025" y="707390"/>
            <a:ext cx="9553575" cy="5526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4-07-28 at 9.27.12 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1025" y="1006475"/>
            <a:ext cx="9389110" cy="51689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4-07-28 at 9.28.05 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1660" y="920750"/>
            <a:ext cx="9466580" cy="53124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Netflix-Clone interface:</a:t>
            </a:r>
            <a:endParaRPr lang="en-US"/>
          </a:p>
        </p:txBody>
      </p:sp>
      <p:pic>
        <p:nvPicPr>
          <p:cNvPr id="5" name="Content Placeholder 4" descr="Screenshot 2024-07-28 at 9.33.35 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69950" y="2642235"/>
            <a:ext cx="4062730" cy="2642235"/>
          </a:xfrm>
          <a:prstGeom prst="rect">
            <a:avLst/>
          </a:prstGeom>
        </p:spPr>
      </p:pic>
      <p:pic>
        <p:nvPicPr>
          <p:cNvPr id="6" name="Picture 5" descr="Screenshot 2024-07-28 at 9.28.05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350" y="2642235"/>
            <a:ext cx="4500245" cy="26422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1" y="493812"/>
            <a:ext cx="11029616" cy="1188720"/>
          </a:xfrm>
        </p:spPr>
        <p:txBody>
          <a:bodyPr anchor="ctr"/>
          <a:lstStyle/>
          <a:p>
            <a:r>
              <a:rPr lang="en-GB"/>
              <a:t>links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1" y="2074646"/>
            <a:ext cx="11029615" cy="3634486"/>
          </a:xfrm>
        </p:spPr>
        <p:txBody>
          <a:bodyPr/>
          <a:lstStyle/>
          <a:p>
            <a:r>
              <a:rPr lang="en-US" b="1"/>
              <a:t>GITHUB: https://github.com/imsagar02/netflix-clone</a:t>
            </a:r>
            <a:endParaRPr lang="en-US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14375"/>
            <a:ext cx="11029315" cy="694690"/>
          </a:xfrm>
        </p:spPr>
        <p:txBody>
          <a:bodyPr>
            <a:normAutofit fontScale="90000"/>
          </a:bodyPr>
          <a:lstStyle/>
          <a:p>
            <a:r>
              <a:rPr lang="en-GB"/>
              <a:t>PROJECT TITLE/Problem Statement</a:t>
            </a:r>
            <a:br>
              <a:rPr lang="en-GB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390" y="1049655"/>
            <a:ext cx="11029950" cy="5570855"/>
          </a:xfrm>
        </p:spPr>
        <p:txBody>
          <a:bodyPr>
            <a:normAutofit fontScale="40000"/>
          </a:bodyPr>
          <a:lstStyle/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Project Title:      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Netflix-clone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Problem Statement:      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objective of this project is to create a clone of NETFLIX website using CSS and HTML . The clone should replicate the layout and design of NETFLIX’s homepage, including the navigation bar, search bar, and other key elements. The project aims to enhance  skills in front-end web development, particularly in using HTML for structure and CSS for responsive design and styling.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IN" alt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one of the favourite and best streaming service website but user faces some difficulties facing on Signing-in or creating account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Create a mini NETFLIX clone app that allows users to browse and search for movies, TV shows, Documentaries and Biography. The app should include the following features     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Home Page: 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Display a list of popular movies and TV shows.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Search Functionality: 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Allow users to search for movies, TV shows, Documentaries and Biography.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Brief information :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It shows a brief statement on how to watch movies or series in NETFLIX , how to where to watch any series or movies and there is section for kids which is dedicated for kids 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Frequently Asked Question :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Display information about the question that have been asked and query made by most of the Customers or Reviewers about NETFLIX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Responsive Design: 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Ensure the website is fully responsive and works well on different devices (desktops, tablets, and mobile phones).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Technical </a:t>
            </a: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Requireme</a:t>
            </a:r>
            <a:r>
              <a:rPr lang="en-IN" altLang="en-US" sz="2800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nt</a:t>
            </a:r>
            <a:r>
              <a:rPr lang="en-IN" alt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IN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IN" altLang="en-US" sz="28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    </a:t>
            </a:r>
            <a:endParaRPr lang="en-IN" alt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alt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front end web development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Use Reactjs , CSS and HTML for the front-end design.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597535"/>
            <a:ext cx="11029315" cy="591185"/>
          </a:xfrm>
        </p:spPr>
        <p:txBody>
          <a:bodyPr anchor="ctr"/>
          <a:lstStyle/>
          <a:p>
            <a:r>
              <a:rPr lang="en-US"/>
              <a:t>AGENDA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188085"/>
            <a:ext cx="11029315" cy="550227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1.       </a:t>
            </a:r>
            <a:r>
              <a:rPr lang="en-US" sz="900" b="1">
                <a:latin typeface="Arial Bold" panose="020B0604020202020204" charset="0"/>
                <a:cs typeface="Arial Bold" panose="020B0604020202020204" charset="0"/>
              </a:rPr>
              <a:t>  Introduction        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Overview of the Netflix Clone Project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Objectives and Goals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2.         </a:t>
            </a:r>
            <a:r>
              <a:rPr lang="en-US" sz="900" b="1">
                <a:latin typeface="Arial Bold" panose="020B0604020202020204" charset="0"/>
                <a:cs typeface="Arial Bold" panose="020B0604020202020204" charset="0"/>
              </a:rPr>
              <a:t>Project Scope   </a:t>
            </a:r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  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Key Features to Implement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Technical Requirements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3.       </a:t>
            </a:r>
            <a:r>
              <a:rPr lang="en-US" sz="900" b="1">
                <a:latin typeface="Arial Bold" panose="020B0604020202020204" charset="0"/>
                <a:cs typeface="Arial Bold" panose="020B0604020202020204" charset="0"/>
              </a:rPr>
              <a:t>  Design and Layout </a:t>
            </a:r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    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User Interface Design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Replicating Netflix’s Layout and Design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4.       </a:t>
            </a:r>
            <a:r>
              <a:rPr lang="en-US" sz="900" b="1">
                <a:latin typeface="Arial Bold" panose="020B0604020202020204" charset="0"/>
                <a:cs typeface="Arial Bold" panose="020B0604020202020204" charset="0"/>
              </a:rPr>
              <a:t>  Development Process   </a:t>
            </a:r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  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Using HTML for Structure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Using CSS for Styling and Responsive Design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5.       </a:t>
            </a:r>
            <a:r>
              <a:rPr lang="en-US" sz="900" b="1">
                <a:latin typeface="Arial Bold" panose="020B0604020202020204" charset="0"/>
                <a:cs typeface="Arial Bold" panose="020B0604020202020204" charset="0"/>
              </a:rPr>
              <a:t>  Key Features  </a:t>
            </a:r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   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Header       Netflix logo, navigation links, search bar, user profile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Hero Section       Featured content with title, description, and action buttons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Content Sections       Rows of thumbnails for categories like Trending, Top Picks, and My List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900">
                <a:latin typeface="Arial Regular" panose="020B0604020202020204" charset="0"/>
                <a:cs typeface="Arial Regular" panose="020B0604020202020204" charset="0"/>
              </a:rPr>
              <a:t>   - Footer       Links to help, terms of service, and social media</a:t>
            </a: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PROJECT  OVERVIEW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622425"/>
            <a:ext cx="11029315" cy="40957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>
                <a:latin typeface="Arial Bold" panose="020B0604020202020204" charset="0"/>
                <a:cs typeface="Arial Bold" panose="020B0604020202020204" charset="0"/>
              </a:rPr>
              <a:t>Project Overview      </a:t>
            </a:r>
            <a:endParaRPr lang="en-US" sz="1800" b="1">
              <a:latin typeface="Arial Bold" panose="020B0604020202020204" charset="0"/>
              <a:cs typeface="Arial Bold" panose="020B0604020202020204" charset="0"/>
            </a:endParaRPr>
          </a:p>
          <a:p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Header: </a:t>
            </a:r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      The top section will include the Netflix logo, navigation links, a search bar, and a user profile icon to replicate Netflix's familiar layout.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Hero Section : </a:t>
            </a:r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     This section will feature highlighted content with a prominent title, description, and action buttons to engage users.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Content Sections  : </a:t>
            </a:r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    Multiple rows of thumbnails will showcase various categories like Trending, Top Picks, and My List, providing users with an easy way to browse through different types of content.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Footer :  </a:t>
            </a:r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    The bottom section will provide links to help pages, terms of service, and social media, ensuring users have access to important information and can connect with Netflix on different platforms.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This project demonstrates how to create a visually appealing and user-friendly web layout, with an emphasis on styling and responsive design using HTML and CSS.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2800"/>
              <a:t>WHO ARE THE END USERS of this project?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891030"/>
            <a:ext cx="11029315" cy="45662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 End Users</a:t>
            </a:r>
            <a:endParaRPr lang="en-US" sz="1400" b="1">
              <a:latin typeface="Arial Bold" panose="020B0604020202020204" charset="0"/>
              <a:cs typeface="Arial Bold" panose="020B0604020202020204" charset="0"/>
            </a:endParaRPr>
          </a:p>
          <a:p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The end users of this Netflix clone project are primarily      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1. </a:t>
            </a:r>
            <a:r>
              <a:rPr lang="en-US" sz="1100" b="1">
                <a:latin typeface="Arial Bold" panose="020B0604020202020204" charset="0"/>
                <a:cs typeface="Arial Bold" panose="020B0604020202020204" charset="0"/>
              </a:rPr>
              <a:t>Potential Employers or Clients  </a:t>
            </a: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  - To showcase your front-end development skills and proficiency in creating a complex, visually appealing web application.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2.  </a:t>
            </a:r>
            <a:r>
              <a:rPr lang="en-US" sz="1100" b="1">
                <a:latin typeface="Arial Bold" panose="020B0604020202020204" charset="0"/>
                <a:cs typeface="Arial Bold" panose="020B0604020202020204" charset="0"/>
              </a:rPr>
              <a:t>Developers and Designers  </a:t>
            </a: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  - For learning or referencing HTML and CSS techniques, and for understanding how to structure and style a web application effectively.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3.   </a:t>
            </a:r>
            <a:r>
              <a:rPr lang="en-US" sz="1100" b="1">
                <a:latin typeface="Arial Bold" panose="020B0604020202020204" charset="0"/>
                <a:cs typeface="Arial Bold" panose="020B0604020202020204" charset="0"/>
              </a:rPr>
              <a:t>Students and Educators  </a:t>
            </a: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   - For teaching and learning web development concepts, providing a practical example of a real-world application to enhance educational experiences.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4. </a:t>
            </a:r>
            <a:r>
              <a:rPr lang="en-US" sz="1100" b="1">
                <a:latin typeface="Arial Bold" panose="020B0604020202020204" charset="0"/>
                <a:cs typeface="Arial Bold" panose="020B0604020202020204" charset="0"/>
              </a:rPr>
              <a:t>  Hobbyists and Enthusiasts    </a:t>
            </a: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100">
                <a:latin typeface="Arial Regular" panose="020B0604020202020204" charset="0"/>
                <a:cs typeface="Arial Regular" panose="020B0604020202020204" charset="0"/>
              </a:rPr>
              <a:t>         - For exploring web development as a hobby or interest, allowing them to experiment with and practice their skills in a fun and engaging way.</a:t>
            </a:r>
            <a:endParaRPr lang="en-US" sz="11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295275"/>
            <a:ext cx="11029315" cy="706755"/>
          </a:xfrm>
        </p:spPr>
        <p:txBody>
          <a:bodyPr anchor="ctr">
            <a:normAutofit fontScale="90000"/>
          </a:bodyPr>
          <a:lstStyle/>
          <a:p>
            <a:br>
              <a:rPr lang="en-US" sz="2800"/>
            </a:br>
            <a:r>
              <a:rPr lang="en-US" sz="2800"/>
              <a:t>YOUR SOLUTION AND ITS VALUE PROPOSITION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072515"/>
            <a:ext cx="11029315" cy="5586730"/>
          </a:xfrm>
        </p:spPr>
        <p:txBody>
          <a:bodyPr>
            <a:normAutofit fontScale="45000"/>
          </a:bodyPr>
          <a:lstStyle/>
          <a:p>
            <a:pPr marL="0" indent="0">
              <a:buNone/>
            </a:pP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Solution:   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The project aims to develop a Netflix clone website using HTML and CSS, replicating the design and functionality of Netflix's homepage. This includes key components such as the header, hero section, content sections, and footer, ensuring a user-friendly and visually appealing layout.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Value Proposition :    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1. Skill Demonstration  :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</a:t>
            </a:r>
            <a:r>
              <a:rPr lang="en-US" sz="2445">
                <a:latin typeface="Arial Regular" panose="020B0604020202020204" charset="0"/>
                <a:cs typeface="Arial Regular" panose="020B0604020202020204" charset="0"/>
              </a:rPr>
              <a:t>  -            </a:t>
            </a:r>
            <a:r>
              <a:rPr lang="en-US" sz="2665">
                <a:latin typeface="Arial Regular" panose="020B0604020202020204" charset="0"/>
                <a:cs typeface="Arial Regular" panose="020B0604020202020204" charset="0"/>
              </a:rPr>
              <a:t> For Job Seekers Showcases your expertise in front-end development, making you a more attractive candidate to potential employers or clients.</a:t>
            </a: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665">
                <a:latin typeface="Arial Regular" panose="020B0604020202020204" charset="0"/>
                <a:cs typeface="Arial Regular" panose="020B0604020202020204" charset="0"/>
              </a:rPr>
              <a:t>   -             For Developers and Designers   Provides a reference project demonstrating advanced HTML and CSS techniques, enhancing your skill set.</a:t>
            </a: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2. Educational Tool  :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           </a:t>
            </a:r>
            <a:r>
              <a:rPr lang="en-US" sz="2665">
                <a:latin typeface="Arial Regular" panose="020B0604020202020204" charset="0"/>
                <a:cs typeface="Arial Regular" panose="020B0604020202020204" charset="0"/>
              </a:rPr>
              <a:t> For Students Offers a practical example to reinforce learning of web development concepts.</a:t>
            </a: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665">
                <a:latin typeface="Arial Regular" panose="020B0604020202020204" charset="0"/>
                <a:cs typeface="Arial Regular" panose="020B0604020202020204" charset="0"/>
              </a:rPr>
              <a:t>   -             For Educators  Serves as a teaching aid to explain the application of HTML and CSS in a real-world scenario.</a:t>
            </a: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3.  Learning and Exploration  :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       </a:t>
            </a:r>
            <a:r>
              <a:rPr lang="en-US" sz="2665">
                <a:latin typeface="Arial Regular" panose="020B0604020202020204" charset="0"/>
                <a:cs typeface="Arial Regular" panose="020B0604020202020204" charset="0"/>
              </a:rPr>
              <a:t>     For Hobbyists  Allows you to explore web development, practice your skills, and gain hands-on experience in creating a complex web application.</a:t>
            </a: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endParaRPr lang="en-US" sz="2665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02310"/>
            <a:ext cx="11029315" cy="76200"/>
          </a:xfrm>
        </p:spPr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107440"/>
            <a:ext cx="11029315" cy="48679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4. Responsive Design  :     </a:t>
            </a:r>
            <a:endParaRPr lang="en-US" sz="13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       </a:t>
            </a:r>
            <a:r>
              <a:rPr lang="en-US" sz="1200">
                <a:latin typeface="Arial Regular" panose="020B0604020202020204" charset="0"/>
                <a:cs typeface="Arial Regular" panose="020B0604020202020204" charset="0"/>
                <a:sym typeface="+mn-ea"/>
              </a:rPr>
              <a:t>- Ensures the website works seamlessly across different devices, providing a consistent user experience on desktops, tablets, and mobile phones.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5. User Experience :       </a:t>
            </a:r>
            <a:endParaRPr lang="en-US" sz="13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       - </a:t>
            </a:r>
            <a:r>
              <a:rPr lang="en-US" sz="1200">
                <a:latin typeface="Arial Regular" panose="020B0604020202020204" charset="0"/>
                <a:cs typeface="Arial Regular" panose="020B0604020202020204" charset="0"/>
                <a:sym typeface="+mn-ea"/>
              </a:rPr>
              <a:t>  For All Users Delivers a user-friendly interface that mirrors Netflix’s design, making navigation intuitive and content easily accessible.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3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6. Comprehensive Content   :     </a:t>
            </a:r>
            <a:endParaRPr lang="en-US" sz="13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       - </a:t>
            </a:r>
            <a:r>
              <a:rPr lang="en-US" sz="1200">
                <a:latin typeface="Arial Regular" panose="020B0604020202020204" charset="0"/>
                <a:cs typeface="Arial Regular" panose="020B0604020202020204" charset="0"/>
                <a:sym typeface="+mn-ea"/>
              </a:rPr>
              <a:t>  For All Users  Offers organized content sections with clear categorization, enhancing content discovery and engagement.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pPr marL="0" indent="0">
              <a:buNone/>
            </a:pPr>
            <a:r>
              <a:rPr lang="en-US" sz="1300">
                <a:latin typeface="Arial Regular" panose="020B0604020202020204" charset="0"/>
                <a:cs typeface="Arial Regular" panose="020B0604020202020204" charset="0"/>
                <a:sym typeface="+mn-ea"/>
              </a:rPr>
              <a:t>By creating this Netflix clone, you not only develop a visually appealing and functional website but also gain valuable experience in front-end web development, positioning yourself as a skilled developer in the competitive job market.</a:t>
            </a:r>
            <a:endParaRPr lang="en-US" sz="13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9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494030"/>
            <a:ext cx="11029315" cy="683895"/>
          </a:xfrm>
        </p:spPr>
        <p:txBody>
          <a:bodyPr anchor="ctr"/>
          <a:lstStyle/>
          <a:p>
            <a:r>
              <a:rPr lang="en-US" sz="2000"/>
              <a:t>How did you customize the project and make it your own</a:t>
            </a:r>
            <a:endParaRPr lang="en-US" sz="20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177925"/>
            <a:ext cx="11029315" cy="5177155"/>
          </a:xfrm>
        </p:spPr>
        <p:txBody>
          <a:bodyPr>
            <a:noAutofit/>
          </a:bodyPr>
          <a:lstStyle/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Unique Design Elements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Added personal design touches to the layout, such as custom color schemes, typography, and icons, to differentiate the clone from the original Netflix design while maintaining a professional look.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Enhanced Features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implemented additional features like hover effects on thumbnails, animated transitions for a smoother user experience, and personalized hero section content.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Original Content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 Curated a unique selection of movies and TV shows for the content sections, providing a fresh perspective and ensuring the clone reflects personal tastes and creativity.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Improved User Interface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 Enhanced the user interface with intuitive navigation, interactive elements like clickable content cards that lead to detailed information pages, and a customized footer with personalized links and social media integration.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Content Customization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Included sections like "My List" where users can save their favorite content, providing a personalized touch and enhancing user engagement.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1200" b="1">
                <a:latin typeface="Arial Bold" panose="020B0604020202020204" charset="0"/>
                <a:cs typeface="Arial Bold" panose="020B0604020202020204" charset="0"/>
              </a:rPr>
              <a:t>Detailed Pages      </a:t>
            </a:r>
            <a:endParaRPr lang="en-US" sz="1200" b="1">
              <a:latin typeface="Arial Bold" panose="020B0604020202020204" charset="0"/>
              <a:cs typeface="Arial Bold" panose="020B0604020202020204" charset="0"/>
            </a:endParaRPr>
          </a:p>
          <a:p>
            <a:pPr marL="0" indent="0">
              <a:buNone/>
            </a:pPr>
            <a:r>
              <a:rPr lang="en-US" sz="1200">
                <a:latin typeface="Arial Regular" panose="020B0604020202020204" charset="0"/>
                <a:cs typeface="Arial Regular" panose="020B0604020202020204" charset="0"/>
              </a:rPr>
              <a:t>            Created detailed information pages for each movie and TV show, complete with custom descriptions, release dates, ratings, and more, offering users comprehensive content insights.</a:t>
            </a:r>
            <a:endParaRPr lang="en-US" sz="12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387985"/>
            <a:ext cx="11029315" cy="732790"/>
          </a:xfrm>
        </p:spPr>
        <p:txBody>
          <a:bodyPr anchor="ctr"/>
          <a:lstStyle/>
          <a:p>
            <a:r>
              <a:rPr lang="en-GB"/>
              <a:t>MODELLING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957580"/>
            <a:ext cx="11029315" cy="5654040"/>
          </a:xfrm>
        </p:spPr>
        <p:txBody>
          <a:bodyPr>
            <a:normAutofit fontScale="25000"/>
          </a:bodyPr>
          <a:lstStyle/>
          <a:p>
            <a:pPr marL="0" indent="0">
              <a:buNone/>
            </a:pPr>
            <a:endParaRPr lang="en-US" sz="24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1.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   Wireframing :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Created rough sketches and digital wireframes to outline the basic layout and structure, ensuring logical content flow.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2.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 Prototyping  :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Developed an interactive prototype to simulate user interactions and gather feedback for refinement.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3.  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Component Design :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Designed reusable components (Navbar, HeroSection, ContentCard, Footer) and applied consistent CSS styling for visual appeal.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4.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Responsive Design:    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Used media queries, fluid grids, and Flexbox layouts to ensure the website adapts seamlessly to various screen sizes.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5. 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Data Modelling : 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Structured content data for movies and TV shows, and used React's state management for dynamic content rendering and user interactions.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6.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  Routing: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Implemented React Router for seamless navigation and utilized route parameters for detailed information pages.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7.  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User Interface Modelling :  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Added user profile features and search functionality to enhance personalization and usability.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8.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Performance Optimization :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- Applied lazy loading and code splitting to optimize loading times and performance.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9.           </a:t>
            </a:r>
            <a:r>
              <a:rPr lang="en-US" sz="2800" b="1">
                <a:latin typeface="Arial Bold" panose="020B0604020202020204" charset="0"/>
                <a:cs typeface="Arial Bold" panose="020B0604020202020204" charset="0"/>
              </a:rPr>
              <a:t>  Testing and Validation :   </a:t>
            </a:r>
            <a:r>
              <a:rPr lang="en-US" sz="2800">
                <a:latin typeface="Arial Regular" panose="020B0604020202020204" charset="0"/>
                <a:cs typeface="Arial Regular" panose="020B0604020202020204" charset="0"/>
              </a:rPr>
              <a:t>              </a:t>
            </a:r>
            <a:endParaRPr lang="en-US" sz="2800">
              <a:latin typeface="Arial Regular" panose="020B0604020202020204" charset="0"/>
              <a:cs typeface="Arial Regular" panose="020B0604020202020204" charset="0"/>
            </a:endParaRPr>
          </a:p>
          <a:p>
            <a:r>
              <a:rPr lang="en-US" sz="2400">
                <a:latin typeface="Arial Regular" panose="020B0604020202020204" charset="0"/>
                <a:cs typeface="Arial Regular" panose="020B0604020202020204" charset="0"/>
              </a:rPr>
              <a:t>   - Conducted cross-browser and user testing to ensure consistent performance and user satisfaction.</a:t>
            </a:r>
            <a:endParaRPr lang="en-US" sz="24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9169</Words>
  <Application>WPS Presentation</Application>
  <PresentationFormat>Widescreen</PresentationFormat>
  <Paragraphs>158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SimSun</vt:lpstr>
      <vt:lpstr>Wingdings</vt:lpstr>
      <vt:lpstr>Wingdings 2</vt:lpstr>
      <vt:lpstr>Helvetica Neue</vt:lpstr>
      <vt:lpstr>Arial Regular</vt:lpstr>
      <vt:lpstr>Arial Bold</vt:lpstr>
      <vt:lpstr>Franklin Gothic Book</vt:lpstr>
      <vt:lpstr>苹方-简</vt:lpstr>
      <vt:lpstr>Franklin Gothic Demi</vt:lpstr>
      <vt:lpstr>Microsoft YaHei</vt:lpstr>
      <vt:lpstr>汉仪旗黑</vt:lpstr>
      <vt:lpstr>Arial Unicode MS</vt:lpstr>
      <vt:lpstr>Calibri</vt:lpstr>
      <vt:lpstr>Helvetica Neue</vt:lpstr>
      <vt:lpstr>宋体-简</vt:lpstr>
      <vt:lpstr>DividendVTI</vt:lpstr>
      <vt:lpstr>Student Details</vt:lpstr>
      <vt:lpstr>PROJECT TITLE/Problem Statement </vt:lpstr>
      <vt:lpstr>AGENDA</vt:lpstr>
      <vt:lpstr>PROJECT  OVERVIEW</vt:lpstr>
      <vt:lpstr>WHO ARE THE END USERS of this project?</vt:lpstr>
      <vt:lpstr> YOUR SOLUTION AND ITS VALUE PROPOSITION</vt:lpstr>
      <vt:lpstr>PowerPoint 演示文稿</vt:lpstr>
      <vt:lpstr>How did you customize the project and make it your own</vt:lpstr>
      <vt:lpstr>MODELLING</vt:lpstr>
      <vt:lpstr>Results</vt:lpstr>
      <vt:lpstr>PowerPoint 演示文稿</vt:lpstr>
      <vt:lpstr>PowerPoint 演示文稿</vt:lpstr>
      <vt:lpstr>PowerPoint 演示文稿</vt:lpstr>
      <vt:lpstr>Netflix-Clone interface:</vt:lpstr>
      <vt:lpstr>links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sagarv</cp:lastModifiedBy>
  <cp:revision>4</cp:revision>
  <dcterms:created xsi:type="dcterms:W3CDTF">2024-07-28T17:01:11Z</dcterms:created>
  <dcterms:modified xsi:type="dcterms:W3CDTF">2024-07-28T17:01:11Z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KSOProductBuildVer">
    <vt:lpwstr>1033-5.7.3.8096</vt:lpwstr>
  </property>
</Properties>
</file>

<file path=docProps/thumbnail.jpeg>
</file>